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1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2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5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3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5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3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6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0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1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8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1808A-3CF5-4885-A2C0-B887D2F3BF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0FA56-F7E7-4A2A-8F21-0D9965841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6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5621"/>
            <a:ext cx="10058400" cy="71159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8663" y="469232"/>
            <a:ext cx="7519737" cy="86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541" y="469232"/>
            <a:ext cx="861261" cy="8612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305" y="469232"/>
            <a:ext cx="848776" cy="848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45765" y="480358"/>
            <a:ext cx="837650" cy="83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82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Humphreys</dc:creator>
  <cp:lastModifiedBy>Michelle Humphreys</cp:lastModifiedBy>
  <cp:revision>3</cp:revision>
  <cp:lastPrinted>2020-02-13T21:16:10Z</cp:lastPrinted>
  <dcterms:created xsi:type="dcterms:W3CDTF">2020-02-13T21:13:20Z</dcterms:created>
  <dcterms:modified xsi:type="dcterms:W3CDTF">2020-02-14T17:30:28Z</dcterms:modified>
</cp:coreProperties>
</file>