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9" d="100"/>
          <a:sy n="79" d="100"/>
        </p:scale>
        <p:origin x="27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1/5/2023</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dirty="0"/>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interest.com/pin/201676889548757542/" TargetMode="External"/><Relationship Id="rId5" Type="http://schemas.openxmlformats.org/officeDocument/2006/relationships/image" Target="../media/image3.jpeg"/><Relationship Id="rId4" Type="http://schemas.openxmlformats.org/officeDocument/2006/relationships/hyperlink" Target="https://webenglish.se/winter-wonderlan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ublicdomainpictures.net/view-image.php?image=65042&amp;picture=snowman-with-snowflakes"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s://pixabay.com/en/christmas-window-snow-winter-window-3694876/"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deviantart.com/starwaltdesign/art/Snowflake-Brushes-343125150" TargetMode="External"/><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hyperlink" Target="https://openclipart.org/detail/166261/pinguin-im-winter" TargetMode="External"/><Relationship Id="rId4" Type="http://schemas.openxmlformats.org/officeDocument/2006/relationships/hyperlink" Target="https://piecesofliving.wordpress.com/2011/12/01/snowflakes/"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107996"/>
          </a:xfrm>
          <a:prstGeom prst="rect">
            <a:avLst/>
          </a:prstGeom>
          <a:noFill/>
        </p:spPr>
        <p:txBody>
          <a:bodyPr wrap="square" rtlCol="0">
            <a:spAutoFit/>
          </a:bodyPr>
          <a:lstStyle/>
          <a:p>
            <a:pPr algn="ctr"/>
            <a:r>
              <a:rPr lang="en-US" sz="2300" dirty="0"/>
              <a:t>Ms. S’ Class</a:t>
            </a:r>
          </a:p>
          <a:p>
            <a:pPr algn="ctr"/>
            <a:r>
              <a:rPr lang="en-US" sz="2300" dirty="0"/>
              <a:t>Classroom Newsletter</a:t>
            </a:r>
          </a:p>
          <a:p>
            <a:pPr algn="ctr"/>
            <a:r>
              <a:rPr lang="en-US" sz="2000" dirty="0"/>
              <a:t>January 9</a:t>
            </a:r>
            <a:r>
              <a:rPr lang="en-US" sz="2000" baseline="30000" dirty="0"/>
              <a:t>th</a:t>
            </a:r>
            <a:r>
              <a:rPr lang="en-US" sz="2000" dirty="0"/>
              <a:t> – 13</a:t>
            </a:r>
            <a:r>
              <a:rPr lang="en-US" sz="2000" baseline="30000" dirty="0"/>
              <a:t>th</a:t>
            </a:r>
            <a:r>
              <a:rPr lang="en-US" sz="2000" dirty="0">
                <a:solidFill>
                  <a:prstClr val="black"/>
                </a:solidFill>
              </a:rPr>
              <a:t>,</a:t>
            </a:r>
            <a:r>
              <a:rPr lang="en-US" sz="2000" baseline="30000" dirty="0">
                <a:solidFill>
                  <a:prstClr val="black"/>
                </a:solidFill>
              </a:rPr>
              <a:t> </a:t>
            </a:r>
            <a:r>
              <a:rPr lang="en-US" sz="2000" dirty="0"/>
              <a:t>2023</a:t>
            </a:r>
          </a:p>
        </p:txBody>
      </p:sp>
      <p:sp>
        <p:nvSpPr>
          <p:cNvPr id="3" name="TextBox 2"/>
          <p:cNvSpPr txBox="1"/>
          <p:nvPr/>
        </p:nvSpPr>
        <p:spPr>
          <a:xfrm>
            <a:off x="308354" y="2099283"/>
            <a:ext cx="2357770" cy="1446550"/>
          </a:xfrm>
          <a:prstGeom prst="rect">
            <a:avLst/>
          </a:prstGeom>
          <a:noFill/>
        </p:spPr>
        <p:txBody>
          <a:bodyPr wrap="square" rtlCol="0">
            <a:spAutoFit/>
          </a:bodyPr>
          <a:lstStyle/>
          <a:p>
            <a:pPr algn="ctr"/>
            <a:r>
              <a:rPr lang="en-US" sz="2000" b="1" u="sng" dirty="0"/>
              <a:t>Dates to Remember This Week</a:t>
            </a:r>
          </a:p>
          <a:p>
            <a:pPr algn="ctr"/>
            <a:endParaRPr lang="en-US" sz="1600" b="1" dirty="0"/>
          </a:p>
          <a:p>
            <a:pPr algn="ctr"/>
            <a:r>
              <a:rPr lang="en-US" sz="1600" b="1" dirty="0"/>
              <a:t>Dec 11</a:t>
            </a:r>
            <a:r>
              <a:rPr lang="en-US" sz="1600" b="1" baseline="30000" dirty="0"/>
              <a:t>th</a:t>
            </a:r>
            <a:r>
              <a:rPr lang="en-US" sz="1600" b="1" dirty="0"/>
              <a:t>: 2-Hour Early Release</a:t>
            </a:r>
          </a:p>
        </p:txBody>
      </p:sp>
      <p:sp>
        <p:nvSpPr>
          <p:cNvPr id="4" name="TextBox 3"/>
          <p:cNvSpPr txBox="1"/>
          <p:nvPr/>
        </p:nvSpPr>
        <p:spPr>
          <a:xfrm>
            <a:off x="409001" y="4469707"/>
            <a:ext cx="2257123" cy="4124206"/>
          </a:xfrm>
          <a:prstGeom prst="rect">
            <a:avLst/>
          </a:prstGeom>
          <a:noFill/>
        </p:spPr>
        <p:txBody>
          <a:bodyPr wrap="square" rtlCol="0">
            <a:spAutoFit/>
          </a:bodyPr>
          <a:lstStyle/>
          <a:p>
            <a:pPr algn="ctr"/>
            <a:r>
              <a:rPr lang="en-US" sz="2000" b="1" u="sng" dirty="0"/>
              <a:t>Student of the Week</a:t>
            </a:r>
          </a:p>
          <a:p>
            <a:pPr algn="ctr"/>
            <a:r>
              <a:rPr lang="en-US" b="1" dirty="0"/>
              <a:t>Zoey Sands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1600" dirty="0"/>
              <a:t>Zoey is  great friend and loves to help others every chance she gets. She is respectful, polite, and kind to her classmates and staff!</a:t>
            </a:r>
          </a:p>
        </p:txBody>
      </p:sp>
      <p:sp>
        <p:nvSpPr>
          <p:cNvPr id="5" name="TextBox 4"/>
          <p:cNvSpPr txBox="1"/>
          <p:nvPr/>
        </p:nvSpPr>
        <p:spPr>
          <a:xfrm>
            <a:off x="2966183" y="2030578"/>
            <a:ext cx="4449209" cy="4362733"/>
          </a:xfrm>
          <a:prstGeom prst="rect">
            <a:avLst/>
          </a:prstGeom>
          <a:noFill/>
        </p:spPr>
        <p:txBody>
          <a:bodyPr wrap="square" rtlCol="0">
            <a:spAutoFit/>
          </a:bodyPr>
          <a:lstStyle/>
          <a:p>
            <a:pPr algn="ctr"/>
            <a:r>
              <a:rPr lang="en-US" sz="2000" b="1" u="sng" dirty="0"/>
              <a:t>Classroom News</a:t>
            </a:r>
          </a:p>
          <a:p>
            <a:r>
              <a:rPr lang="en-US" sz="1700" b="1" dirty="0"/>
              <a:t>     </a:t>
            </a:r>
            <a:r>
              <a:rPr lang="en-US" sz="2000" b="1" dirty="0"/>
              <a:t>Happy weekend! We are now finished with our seventeenth week of school! I hope you all had a great weekend!</a:t>
            </a:r>
          </a:p>
          <a:p>
            <a:r>
              <a:rPr lang="en-US" sz="2000" b="1" dirty="0"/>
              <a:t>    We have finished publishing our biographies and will start writing persuasive essays soon. We have begun learning about economics in America, as well as the solar system. We will continue multiplying decimals this week. </a:t>
            </a:r>
          </a:p>
          <a:p>
            <a:r>
              <a:rPr lang="en-US" sz="2000" b="1" dirty="0"/>
              <a:t>     I hope you have a wonderful weekend!</a:t>
            </a:r>
          </a:p>
          <a:p>
            <a:endParaRPr lang="en-US" sz="1750" b="1" dirty="0"/>
          </a:p>
        </p:txBody>
      </p:sp>
      <p:sp>
        <p:nvSpPr>
          <p:cNvPr id="6" name="TextBox 5"/>
          <p:cNvSpPr txBox="1"/>
          <p:nvPr/>
        </p:nvSpPr>
        <p:spPr>
          <a:xfrm>
            <a:off x="308354" y="8881405"/>
            <a:ext cx="6226558" cy="738664"/>
          </a:xfrm>
          <a:prstGeom prst="rect">
            <a:avLst/>
          </a:prstGeom>
          <a:noFill/>
        </p:spPr>
        <p:txBody>
          <a:bodyPr wrap="square" rtlCol="0">
            <a:spAutoFit/>
          </a:bodyPr>
          <a:lstStyle/>
          <a:p>
            <a:r>
              <a:rPr lang="en-US" sz="1400" dirty="0"/>
              <a:t>Ms. S’ Class			Email address: erika.smith@jcschools.us</a:t>
            </a:r>
          </a:p>
          <a:p>
            <a:r>
              <a:rPr lang="en-US" sz="1400" dirty="0"/>
              <a:t>Lawson Elementary School	Website: </a:t>
            </a:r>
            <a:r>
              <a:rPr lang="en-US" sz="1200" dirty="0"/>
              <a:t>https://www.jcschools.us/Page/19654</a:t>
            </a:r>
            <a:br>
              <a:rPr lang="en-US" sz="1400" dirty="0"/>
            </a:br>
            <a:r>
              <a:rPr lang="en-US" sz="1400" dirty="0"/>
              <a:t>1105 Fairgrounds Rd		Phone Number: 573-691-3175</a:t>
            </a:r>
          </a:p>
        </p:txBody>
      </p:sp>
      <p:pic>
        <p:nvPicPr>
          <p:cNvPr id="8" name="Picture 7">
            <a:extLst>
              <a:ext uri="{FF2B5EF4-FFF2-40B4-BE49-F238E27FC236}">
                <a16:creationId xmlns:a16="http://schemas.microsoft.com/office/drawing/2014/main" id="{1ABA5E1D-38AD-46AA-BE13-F691F623A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2178" y="6358701"/>
            <a:ext cx="4449208" cy="2172873"/>
          </a:xfrm>
          <a:prstGeom prst="rect">
            <a:avLst/>
          </a:prstGeom>
        </p:spPr>
      </p:pic>
      <p:pic>
        <p:nvPicPr>
          <p:cNvPr id="12" name="Picture 11">
            <a:extLst>
              <a:ext uri="{FF2B5EF4-FFF2-40B4-BE49-F238E27FC236}">
                <a16:creationId xmlns:a16="http://schemas.microsoft.com/office/drawing/2014/main" id="{52046F42-F01B-46DA-8015-20ECB4AA956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9001" y="349320"/>
            <a:ext cx="4150807" cy="1407405"/>
          </a:xfrm>
          <a:prstGeom prst="rect">
            <a:avLst/>
          </a:prstGeom>
        </p:spPr>
      </p:pic>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2234" y="5460694"/>
            <a:ext cx="2383561" cy="3570208"/>
          </a:xfrm>
          <a:prstGeom prst="rect">
            <a:avLst/>
          </a:prstGeom>
          <a:noFill/>
        </p:spPr>
        <p:txBody>
          <a:bodyPr wrap="square" rtlCol="0">
            <a:spAutoFit/>
          </a:bodyPr>
          <a:lstStyle/>
          <a:p>
            <a:pPr algn="ctr"/>
            <a:r>
              <a:rPr lang="en-US" b="1" u="sng" dirty="0"/>
              <a:t>Lunch Menu</a:t>
            </a:r>
          </a:p>
          <a:p>
            <a:r>
              <a:rPr lang="en-US" sz="1600" b="1" dirty="0"/>
              <a:t>Monday: </a:t>
            </a:r>
            <a:r>
              <a:rPr lang="en-US" sz="1600" dirty="0"/>
              <a:t>Hamburger/Cheeseburger</a:t>
            </a:r>
          </a:p>
          <a:p>
            <a:endParaRPr lang="en-US" sz="1600" dirty="0"/>
          </a:p>
          <a:p>
            <a:r>
              <a:rPr lang="en-US" sz="1600" b="1" dirty="0"/>
              <a:t>Tuesday: </a:t>
            </a:r>
            <a:r>
              <a:rPr lang="en-US" sz="1600" dirty="0"/>
              <a:t>Chicken Tetrazzini</a:t>
            </a:r>
          </a:p>
          <a:p>
            <a:endParaRPr lang="en-US" sz="1600" dirty="0"/>
          </a:p>
          <a:p>
            <a:r>
              <a:rPr lang="en-US" sz="1600" b="1" dirty="0"/>
              <a:t>Wednesday: </a:t>
            </a:r>
            <a:r>
              <a:rPr lang="en-US" sz="1600" dirty="0"/>
              <a:t>Hot Dog</a:t>
            </a:r>
          </a:p>
          <a:p>
            <a:endParaRPr lang="en-US" sz="1600" b="1" dirty="0"/>
          </a:p>
          <a:p>
            <a:r>
              <a:rPr lang="en-US" sz="1600" b="1" dirty="0"/>
              <a:t>Thursday: </a:t>
            </a:r>
            <a:r>
              <a:rPr lang="en-US" sz="1600" dirty="0"/>
              <a:t>Taco Crunch</a:t>
            </a:r>
          </a:p>
          <a:p>
            <a:endParaRPr lang="en-US" sz="1600" dirty="0"/>
          </a:p>
          <a:p>
            <a:r>
              <a:rPr lang="en-US" sz="1600" b="1" dirty="0"/>
              <a:t>Friday: </a:t>
            </a:r>
            <a:r>
              <a:rPr lang="en-US" sz="1600" dirty="0"/>
              <a:t>General Tsao Chicken</a:t>
            </a:r>
          </a:p>
          <a:p>
            <a:endParaRPr lang="en-US" sz="1600" b="1" dirty="0"/>
          </a:p>
        </p:txBody>
      </p:sp>
      <p:sp>
        <p:nvSpPr>
          <p:cNvPr id="4" name="TextBox 3"/>
          <p:cNvSpPr txBox="1"/>
          <p:nvPr/>
        </p:nvSpPr>
        <p:spPr>
          <a:xfrm>
            <a:off x="3014772" y="366076"/>
            <a:ext cx="4396825" cy="3077766"/>
          </a:xfrm>
          <a:prstGeom prst="rect">
            <a:avLst/>
          </a:prstGeom>
          <a:noFill/>
        </p:spPr>
        <p:txBody>
          <a:bodyPr wrap="square" rtlCol="0">
            <a:spAutoFit/>
          </a:bodyPr>
          <a:lstStyle/>
          <a:p>
            <a:pPr algn="ctr"/>
            <a:r>
              <a:rPr lang="en-US" b="1" u="sng" dirty="0"/>
              <a:t>What We’re Learning Next Week</a:t>
            </a:r>
          </a:p>
          <a:p>
            <a:pPr algn="ctr"/>
            <a:endParaRPr lang="en-US" sz="1600" b="1" dirty="0"/>
          </a:p>
          <a:p>
            <a:r>
              <a:rPr lang="en-US" sz="1600" b="1" dirty="0"/>
              <a:t>Reading: </a:t>
            </a:r>
            <a:r>
              <a:rPr lang="en-US" sz="1600" dirty="0"/>
              <a:t>Informative texts</a:t>
            </a:r>
          </a:p>
          <a:p>
            <a:endParaRPr lang="en-US" sz="1600" b="1" dirty="0"/>
          </a:p>
          <a:p>
            <a:r>
              <a:rPr lang="en-US" sz="1600" b="1" dirty="0"/>
              <a:t>Writing: </a:t>
            </a:r>
            <a:r>
              <a:rPr lang="en-US" sz="1600" dirty="0"/>
              <a:t>Writing to inform</a:t>
            </a:r>
          </a:p>
          <a:p>
            <a:endParaRPr lang="en-US" sz="1600" dirty="0"/>
          </a:p>
          <a:p>
            <a:r>
              <a:rPr lang="en-US" sz="1600" b="1" dirty="0"/>
              <a:t>Math: </a:t>
            </a:r>
            <a:r>
              <a:rPr lang="en-US" sz="1600" dirty="0"/>
              <a:t>Multiplying Decimals</a:t>
            </a:r>
          </a:p>
          <a:p>
            <a:endParaRPr lang="en-US" sz="1600" b="1" dirty="0"/>
          </a:p>
          <a:p>
            <a:r>
              <a:rPr lang="en-US" sz="1600" b="1" dirty="0"/>
              <a:t>Science: </a:t>
            </a:r>
            <a:r>
              <a:rPr lang="en-US" sz="1600" dirty="0"/>
              <a:t> The Solar System &amp; Beyond</a:t>
            </a:r>
          </a:p>
          <a:p>
            <a:endParaRPr lang="en-US" sz="1600" b="1" dirty="0"/>
          </a:p>
          <a:p>
            <a:r>
              <a:rPr lang="en-US" sz="1600" b="1" dirty="0"/>
              <a:t>Social Studies: </a:t>
            </a:r>
            <a:r>
              <a:rPr lang="en-US" sz="1600" dirty="0"/>
              <a:t>Geography: Human Environment, Interactions, &amp; Economics</a:t>
            </a:r>
            <a:endParaRPr lang="en-US" sz="1600" b="1" dirty="0"/>
          </a:p>
        </p:txBody>
      </p:sp>
      <p:sp>
        <p:nvSpPr>
          <p:cNvPr id="5" name="TextBox 4"/>
          <p:cNvSpPr txBox="1"/>
          <p:nvPr/>
        </p:nvSpPr>
        <p:spPr>
          <a:xfrm>
            <a:off x="2966838" y="4672310"/>
            <a:ext cx="4492691" cy="3847207"/>
          </a:xfrm>
          <a:prstGeom prst="rect">
            <a:avLst/>
          </a:prstGeom>
          <a:noFill/>
        </p:spPr>
        <p:txBody>
          <a:bodyPr wrap="square" rtlCol="0">
            <a:spAutoFit/>
          </a:bodyPr>
          <a:lstStyle/>
          <a:p>
            <a:pPr algn="ctr"/>
            <a:r>
              <a:rPr lang="en-US" sz="3600" b="1" dirty="0"/>
              <a:t>Reminders</a:t>
            </a:r>
          </a:p>
          <a:p>
            <a:pPr algn="ctr"/>
            <a:endParaRPr lang="en-US" sz="2000" b="1" dirty="0"/>
          </a:p>
          <a:p>
            <a:pPr algn="ctr"/>
            <a:endParaRPr lang="en-US" sz="2000" b="1" dirty="0"/>
          </a:p>
          <a:p>
            <a:pPr algn="ctr"/>
            <a:r>
              <a:rPr lang="en-US" sz="2000" b="1" dirty="0"/>
              <a:t>Don’t forget to sign your child’s reading log daily!</a:t>
            </a:r>
          </a:p>
          <a:p>
            <a:pPr algn="ctr"/>
            <a:endParaRPr lang="en-US" sz="2000" b="1" dirty="0"/>
          </a:p>
          <a:p>
            <a:pPr algn="ctr"/>
            <a:endParaRPr lang="en-US" sz="2000" b="1" dirty="0"/>
          </a:p>
          <a:p>
            <a:pPr algn="ctr"/>
            <a:endParaRPr lang="en-US" sz="2000" b="1" dirty="0"/>
          </a:p>
          <a:p>
            <a:pPr algn="ctr"/>
            <a:r>
              <a:rPr lang="en-US" sz="2000" b="1" dirty="0"/>
              <a:t> </a:t>
            </a:r>
          </a:p>
          <a:p>
            <a:pPr algn="ctr"/>
            <a:endParaRPr lang="en-US" sz="1600" b="1" dirty="0"/>
          </a:p>
          <a:p>
            <a:pPr algn="ctr"/>
            <a:endParaRPr lang="en-US" sz="1600" b="1" dirty="0"/>
          </a:p>
          <a:p>
            <a:pPr algn="ctr"/>
            <a:endParaRPr lang="en-US" sz="1600" b="1" dirty="0"/>
          </a:p>
        </p:txBody>
      </p:sp>
      <p:sp>
        <p:nvSpPr>
          <p:cNvPr id="6" name="TextBox 5">
            <a:extLst>
              <a:ext uri="{FF2B5EF4-FFF2-40B4-BE49-F238E27FC236}">
                <a16:creationId xmlns:a16="http://schemas.microsoft.com/office/drawing/2014/main" id="{CD87689C-E497-4CD7-86A8-1189E3A3C6FA}"/>
              </a:ext>
            </a:extLst>
          </p:cNvPr>
          <p:cNvSpPr txBox="1"/>
          <p:nvPr/>
        </p:nvSpPr>
        <p:spPr>
          <a:xfrm>
            <a:off x="360803" y="477392"/>
            <a:ext cx="2286424" cy="3570208"/>
          </a:xfrm>
          <a:prstGeom prst="rect">
            <a:avLst/>
          </a:prstGeom>
          <a:noFill/>
        </p:spPr>
        <p:txBody>
          <a:bodyPr wrap="square" rtlCol="0">
            <a:spAutoFit/>
          </a:bodyPr>
          <a:lstStyle/>
          <a:p>
            <a:pPr algn="ctr"/>
            <a:r>
              <a:rPr lang="en-US" b="1" u="sng" dirty="0"/>
              <a:t>Breakfast Menu</a:t>
            </a:r>
          </a:p>
          <a:p>
            <a:pPr algn="ctr"/>
            <a:endParaRPr lang="en-US" sz="1600" b="1" dirty="0"/>
          </a:p>
          <a:p>
            <a:r>
              <a:rPr lang="en-US" sz="1600" b="1" dirty="0"/>
              <a:t>Monday: </a:t>
            </a:r>
            <a:r>
              <a:rPr lang="en-US" sz="1600" dirty="0"/>
              <a:t>Mini Cinnis</a:t>
            </a:r>
          </a:p>
          <a:p>
            <a:endParaRPr lang="en-US" sz="1600" dirty="0"/>
          </a:p>
          <a:p>
            <a:r>
              <a:rPr lang="en-US" sz="1600" b="1" dirty="0"/>
              <a:t>Tuesday: </a:t>
            </a:r>
            <a:r>
              <a:rPr lang="en-US" sz="1600" dirty="0"/>
              <a:t>Tornado Variety</a:t>
            </a:r>
          </a:p>
          <a:p>
            <a:endParaRPr lang="en-US" sz="1600" b="1" dirty="0"/>
          </a:p>
          <a:p>
            <a:r>
              <a:rPr lang="en-US" sz="1600" b="1" dirty="0"/>
              <a:t>Wednesday: </a:t>
            </a:r>
            <a:r>
              <a:rPr lang="en-US" sz="1600" dirty="0"/>
              <a:t>Cereal Variety</a:t>
            </a:r>
          </a:p>
          <a:p>
            <a:endParaRPr lang="en-US" sz="1600" b="1" dirty="0"/>
          </a:p>
          <a:p>
            <a:r>
              <a:rPr lang="en-US" sz="1600" b="1" dirty="0"/>
              <a:t>Thursday: </a:t>
            </a:r>
            <a:r>
              <a:rPr lang="en-US" sz="1600" dirty="0"/>
              <a:t>Mini Maple Pancakes</a:t>
            </a:r>
          </a:p>
          <a:p>
            <a:endParaRPr lang="en-US" sz="1600" b="1" dirty="0"/>
          </a:p>
          <a:p>
            <a:r>
              <a:rPr lang="en-US" sz="1600" b="1" dirty="0"/>
              <a:t>Friday: </a:t>
            </a:r>
            <a:r>
              <a:rPr lang="en-US" sz="1600" dirty="0"/>
              <a:t>Cereal Variety</a:t>
            </a:r>
          </a:p>
          <a:p>
            <a:endParaRPr lang="en-US" sz="1600" b="1" dirty="0"/>
          </a:p>
        </p:txBody>
      </p:sp>
      <p:pic>
        <p:nvPicPr>
          <p:cNvPr id="7" name="Picture 6">
            <a:extLst>
              <a:ext uri="{FF2B5EF4-FFF2-40B4-BE49-F238E27FC236}">
                <a16:creationId xmlns:a16="http://schemas.microsoft.com/office/drawing/2014/main" id="{6FEA54E4-E50F-490E-9C7B-5C30394E6D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14772" y="7181039"/>
            <a:ext cx="4396825" cy="2511285"/>
          </a:xfrm>
          <a:prstGeom prst="rect">
            <a:avLst/>
          </a:prstGeom>
        </p:spPr>
      </p:pic>
      <p:pic>
        <p:nvPicPr>
          <p:cNvPr id="15" name="Picture 14">
            <a:extLst>
              <a:ext uri="{FF2B5EF4-FFF2-40B4-BE49-F238E27FC236}">
                <a16:creationId xmlns:a16="http://schemas.microsoft.com/office/drawing/2014/main" id="{C9B17443-BA9A-4F65-B5D4-61A663B2C99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V="1">
            <a:off x="372098" y="8885317"/>
            <a:ext cx="2275127" cy="830402"/>
          </a:xfrm>
          <a:prstGeom prst="rect">
            <a:avLst/>
          </a:prstGeom>
        </p:spPr>
      </p:pic>
      <p:pic>
        <p:nvPicPr>
          <p:cNvPr id="18" name="Picture 17">
            <a:extLst>
              <a:ext uri="{FF2B5EF4-FFF2-40B4-BE49-F238E27FC236}">
                <a16:creationId xmlns:a16="http://schemas.microsoft.com/office/drawing/2014/main" id="{9B7C3932-3B84-4DDF-B8F0-0DC3036C3E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86203" y="3443842"/>
            <a:ext cx="1325394" cy="994046"/>
          </a:xfrm>
          <a:prstGeom prst="rect">
            <a:avLst/>
          </a:prstGeom>
        </p:spPr>
      </p:pic>
      <p:pic>
        <p:nvPicPr>
          <p:cNvPr id="23" name="Picture 22">
            <a:extLst>
              <a:ext uri="{FF2B5EF4-FFF2-40B4-BE49-F238E27FC236}">
                <a16:creationId xmlns:a16="http://schemas.microsoft.com/office/drawing/2014/main" id="{C9FE6A50-DE49-451A-8A3C-8EB2CB07BBDC}"/>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3014772" y="3318808"/>
            <a:ext cx="1325395" cy="1108361"/>
          </a:xfrm>
          <a:prstGeom prst="rect">
            <a:avLst/>
          </a:prstGeom>
        </p:spPr>
      </p:pic>
      <p:pic>
        <p:nvPicPr>
          <p:cNvPr id="25" name="Picture 24">
            <a:extLst>
              <a:ext uri="{FF2B5EF4-FFF2-40B4-BE49-F238E27FC236}">
                <a16:creationId xmlns:a16="http://schemas.microsoft.com/office/drawing/2014/main" id="{8931834F-93C2-4AB6-BAD8-0DD2848BACE6}"/>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370684" y="4047600"/>
            <a:ext cx="1276541" cy="1157569"/>
          </a:xfrm>
          <a:prstGeom prst="rect">
            <a:avLst/>
          </a:prstGeom>
        </p:spPr>
      </p:pic>
    </p:spTree>
    <p:extLst>
      <p:ext uri="{BB962C8B-B14F-4D97-AF65-F5344CB8AC3E}">
        <p14:creationId xmlns:p14="http://schemas.microsoft.com/office/powerpoint/2010/main" val="348386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50622" y="242254"/>
            <a:ext cx="6881024" cy="2800767"/>
          </a:xfrm>
          <a:prstGeom prst="rect">
            <a:avLst/>
          </a:prstGeom>
          <a:noFill/>
        </p:spPr>
        <p:txBody>
          <a:bodyPr wrap="square" rtlCol="0">
            <a:spAutoFit/>
          </a:bodyPr>
          <a:lstStyle/>
          <a:p>
            <a:pPr algn="ctr"/>
            <a:r>
              <a:rPr lang="en-US" sz="3600" b="1" dirty="0"/>
              <a:t>Some highlights from our week!</a:t>
            </a:r>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p:txBody>
      </p:sp>
    </p:spTree>
    <p:extLst>
      <p:ext uri="{BB962C8B-B14F-4D97-AF65-F5344CB8AC3E}">
        <p14:creationId xmlns:p14="http://schemas.microsoft.com/office/powerpoint/2010/main" val="413332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6964</TotalTime>
  <Words>279</Words>
  <Application>Microsoft Office PowerPoint</Application>
  <PresentationFormat>Custom</PresentationFormat>
  <Paragraphs>68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Erika Smith</cp:lastModifiedBy>
  <cp:revision>103</cp:revision>
  <cp:lastPrinted>2022-12-09T14:41:12Z</cp:lastPrinted>
  <dcterms:created xsi:type="dcterms:W3CDTF">2016-05-19T19:32:37Z</dcterms:created>
  <dcterms:modified xsi:type="dcterms:W3CDTF">2023-01-05T20:52:59Z</dcterms:modified>
</cp:coreProperties>
</file>