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1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53FB-D685-4AF3-9A82-92DF4CAD5D9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sometimesong/299392590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603" y="438331"/>
            <a:ext cx="30087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Ms. S’ Class</a:t>
            </a:r>
          </a:p>
          <a:p>
            <a:pPr algn="ctr"/>
            <a:r>
              <a:rPr lang="en-US" sz="2300" dirty="0"/>
              <a:t>Classroom Newsletter</a:t>
            </a:r>
          </a:p>
          <a:p>
            <a:pPr algn="ctr"/>
            <a:r>
              <a:rPr lang="en-US" sz="2300" dirty="0"/>
              <a:t>November 7-11,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354" y="2099283"/>
            <a:ext cx="23577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Dates to Remember This Week</a:t>
            </a:r>
          </a:p>
          <a:p>
            <a:r>
              <a:rPr lang="en-US" sz="1600" b="1" dirty="0"/>
              <a:t>Nov. 8</a:t>
            </a:r>
            <a:r>
              <a:rPr lang="en-US" sz="1600" b="1" baseline="30000" dirty="0"/>
              <a:t>th</a:t>
            </a:r>
            <a:r>
              <a:rPr lang="en-US" sz="1600" b="1" dirty="0"/>
              <a:t> – </a:t>
            </a:r>
            <a:r>
              <a:rPr lang="en-US" sz="1600" dirty="0"/>
              <a:t>Parent/Teacher Conferences</a:t>
            </a:r>
          </a:p>
          <a:p>
            <a:r>
              <a:rPr lang="en-US" sz="1600" b="1" dirty="0"/>
              <a:t>Nov. 10</a:t>
            </a:r>
            <a:r>
              <a:rPr lang="en-US" sz="1600" b="1" baseline="30000" dirty="0"/>
              <a:t>th</a:t>
            </a:r>
            <a:r>
              <a:rPr lang="en-US" sz="1600" b="1" dirty="0"/>
              <a:t> - </a:t>
            </a:r>
            <a:r>
              <a:rPr lang="en-US" sz="1600" dirty="0"/>
              <a:t>Parent/Teacher Conferences and Veteran’s Day Assembly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Nov. 11</a:t>
            </a:r>
            <a:r>
              <a:rPr lang="en-US" sz="1600" b="1" baseline="30000" dirty="0">
                <a:solidFill>
                  <a:prstClr val="black"/>
                </a:solidFill>
              </a:rPr>
              <a:t>th</a:t>
            </a:r>
            <a:r>
              <a:rPr lang="en-US" sz="1600" b="1" dirty="0">
                <a:solidFill>
                  <a:prstClr val="black"/>
                </a:solidFill>
              </a:rPr>
              <a:t> – </a:t>
            </a:r>
            <a:r>
              <a:rPr lang="en-US" sz="1600" dirty="0">
                <a:solidFill>
                  <a:prstClr val="black"/>
                </a:solidFill>
              </a:rPr>
              <a:t>No School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09001" y="4469707"/>
            <a:ext cx="225712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Student of the Week</a:t>
            </a:r>
          </a:p>
          <a:p>
            <a:pPr algn="ctr"/>
            <a:r>
              <a:rPr lang="en-US" b="1" dirty="0"/>
              <a:t>Stormy </a:t>
            </a:r>
            <a:r>
              <a:rPr lang="en-US" b="1" dirty="0" err="1"/>
              <a:t>Moayer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1600" dirty="0"/>
              <a:t>Stormy is a great friend to everyone around her. She is a joy to have in class and is always trying her hardest. She is determined and never gives up.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6183" y="2030578"/>
            <a:ext cx="4449209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Classroom News</a:t>
            </a:r>
          </a:p>
          <a:p>
            <a:r>
              <a:rPr lang="en-US" sz="1700" b="1" dirty="0"/>
              <a:t>     Happy weekend! We are now finished with our tenth week of school! This week was a blast! We had a fun filled day on Monday with our Trunk or Treat and Halloween activities. </a:t>
            </a:r>
          </a:p>
          <a:p>
            <a:r>
              <a:rPr lang="en-US" sz="1700" b="1" dirty="0"/>
              <a:t>     I was out sick for a lot of the week, but our substitutes both said that the students did a fantastic job this week!</a:t>
            </a:r>
          </a:p>
          <a:p>
            <a:r>
              <a:rPr lang="en-US" sz="1700" b="1" dirty="0"/>
              <a:t>     Parent/teacher conferences are on Tuesday and Thursday, if for any reason you can’t attend at your scheduled time, please let me know ahead of time. </a:t>
            </a:r>
          </a:p>
          <a:p>
            <a:r>
              <a:rPr lang="en-US" sz="1700" b="1" dirty="0"/>
              <a:t>      Veteran’s Day is on Friday, so if you have served, I just want to say Thank You!</a:t>
            </a:r>
          </a:p>
          <a:p>
            <a:r>
              <a:rPr lang="en-US" sz="1700" b="1" dirty="0"/>
              <a:t>     Have a great weekend!</a:t>
            </a:r>
            <a:endParaRPr lang="en-US" sz="1750" b="1" dirty="0"/>
          </a:p>
          <a:p>
            <a:r>
              <a:rPr lang="en-US" sz="1750" b="1" dirty="0"/>
              <a:t>      </a:t>
            </a:r>
            <a:r>
              <a:rPr lang="en-US" sz="1850" b="1" dirty="0"/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354" y="8881405"/>
            <a:ext cx="6226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Ms. S’ Class			Email address: erika.smith@jcschools.us</a:t>
            </a:r>
          </a:p>
          <a:p>
            <a:r>
              <a:rPr lang="en-US" sz="1400" dirty="0"/>
              <a:t>Lawson Elementary School	Website: </a:t>
            </a:r>
            <a:r>
              <a:rPr lang="en-US" sz="1200" dirty="0"/>
              <a:t>https://www.jcschools.us/Page/19654</a:t>
            </a:r>
            <a:br>
              <a:rPr lang="en-US" sz="1400" dirty="0"/>
            </a:br>
            <a:r>
              <a:rPr lang="en-US" sz="1400" dirty="0"/>
              <a:t>1105 Fairgrounds Rd		Phone Number: 573-691-3175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2466DC-03D9-4887-BA6F-07C91F01B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6200" y="6564942"/>
            <a:ext cx="3535991" cy="1951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F3FC3-A4D4-4438-B63B-4366843F17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62" y="5416383"/>
            <a:ext cx="1027641" cy="15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71" y="5416462"/>
            <a:ext cx="238356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Lunch Menu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Monday: </a:t>
            </a:r>
            <a:r>
              <a:rPr lang="en-US" sz="1600" dirty="0"/>
              <a:t>BBQ Rib Sandwich</a:t>
            </a:r>
          </a:p>
          <a:p>
            <a:endParaRPr lang="en-US" sz="1600" dirty="0"/>
          </a:p>
          <a:p>
            <a:r>
              <a:rPr lang="en-US" sz="1600" b="1" dirty="0"/>
              <a:t>Tuesday: </a:t>
            </a:r>
            <a:r>
              <a:rPr lang="en-US" sz="1600" dirty="0"/>
              <a:t>Chicken Tetrazzini</a:t>
            </a:r>
          </a:p>
          <a:p>
            <a:endParaRPr lang="en-US" sz="1600" b="1" dirty="0"/>
          </a:p>
          <a:p>
            <a:r>
              <a:rPr lang="en-US" sz="1600" b="1" dirty="0"/>
              <a:t>Wednesday: </a:t>
            </a:r>
            <a:r>
              <a:rPr lang="en-US" sz="1600" dirty="0"/>
              <a:t>French Toast Sticks</a:t>
            </a:r>
          </a:p>
          <a:p>
            <a:endParaRPr lang="en-US" sz="1600" b="1" dirty="0"/>
          </a:p>
          <a:p>
            <a:r>
              <a:rPr lang="en-US" sz="1600" b="1" dirty="0"/>
              <a:t>Thursday: </a:t>
            </a:r>
            <a:r>
              <a:rPr lang="en-US" sz="1600" dirty="0"/>
              <a:t>Chicken Nachos</a:t>
            </a:r>
          </a:p>
          <a:p>
            <a:endParaRPr lang="en-US" sz="1600" b="1" dirty="0"/>
          </a:p>
          <a:p>
            <a:r>
              <a:rPr lang="en-US" sz="1600" b="1" dirty="0"/>
              <a:t>Friday: </a:t>
            </a:r>
            <a:r>
              <a:rPr lang="en-US" sz="1600" dirty="0"/>
              <a:t>No School</a:t>
            </a:r>
          </a:p>
          <a:p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14772" y="366076"/>
            <a:ext cx="43968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What We’re Learning Next Week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Reading: </a:t>
            </a:r>
            <a:r>
              <a:rPr lang="en-US" sz="1600" dirty="0"/>
              <a:t>Informative texts</a:t>
            </a:r>
          </a:p>
          <a:p>
            <a:endParaRPr lang="en-US" sz="1600" b="1" dirty="0"/>
          </a:p>
          <a:p>
            <a:r>
              <a:rPr lang="en-US" sz="1600" b="1" dirty="0"/>
              <a:t>Writing: </a:t>
            </a:r>
            <a:r>
              <a:rPr lang="en-US" sz="1600" dirty="0"/>
              <a:t>Writing to inform</a:t>
            </a:r>
          </a:p>
          <a:p>
            <a:endParaRPr lang="en-US" sz="1600" dirty="0"/>
          </a:p>
          <a:p>
            <a:r>
              <a:rPr lang="en-US" sz="1600" b="1" dirty="0"/>
              <a:t>Math: </a:t>
            </a:r>
            <a:r>
              <a:rPr lang="en-US" sz="1600" dirty="0"/>
              <a:t>Volume and measurement</a:t>
            </a:r>
          </a:p>
          <a:p>
            <a:endParaRPr lang="en-US" sz="1600" b="1" dirty="0"/>
          </a:p>
          <a:p>
            <a:r>
              <a:rPr lang="en-US" sz="1600" b="1" dirty="0"/>
              <a:t>Science: </a:t>
            </a:r>
            <a:r>
              <a:rPr lang="en-US" sz="1600" dirty="0"/>
              <a:t> Interactions of Earth’s major systems</a:t>
            </a:r>
          </a:p>
          <a:p>
            <a:endParaRPr lang="en-US" sz="1600" b="1" dirty="0"/>
          </a:p>
          <a:p>
            <a:r>
              <a:rPr lang="en-US" sz="1600" b="1" dirty="0"/>
              <a:t>Social Studies: </a:t>
            </a:r>
            <a:r>
              <a:rPr lang="en-US" sz="1600" dirty="0"/>
              <a:t>The road to the Civil War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6838" y="4672310"/>
            <a:ext cx="44926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Reminders</a:t>
            </a:r>
          </a:p>
          <a:p>
            <a:pPr algn="ctr"/>
            <a:r>
              <a:rPr lang="en-US" sz="2000" b="1" dirty="0"/>
              <a:t>Nov 8</a:t>
            </a:r>
            <a:r>
              <a:rPr lang="en-US" sz="2000" b="1" baseline="30000" dirty="0"/>
              <a:t>th</a:t>
            </a:r>
            <a:r>
              <a:rPr lang="en-US" sz="2000" b="1" dirty="0"/>
              <a:t> and 10</a:t>
            </a:r>
            <a:r>
              <a:rPr lang="en-US" sz="2000" b="1" baseline="30000" dirty="0"/>
              <a:t>th</a:t>
            </a:r>
            <a:r>
              <a:rPr lang="en-US" sz="2000" b="1" dirty="0"/>
              <a:t> – Parent/Teacher Conferences</a:t>
            </a:r>
          </a:p>
          <a:p>
            <a:pPr algn="ctr"/>
            <a:r>
              <a:rPr lang="en-US" sz="2000" b="1" dirty="0"/>
              <a:t>Nov 10</a:t>
            </a:r>
            <a:r>
              <a:rPr lang="en-US" sz="2000" b="1" baseline="30000" dirty="0"/>
              <a:t>th</a:t>
            </a:r>
            <a:r>
              <a:rPr lang="en-US" sz="2000" b="1" dirty="0"/>
              <a:t>- Veteran’s Day Assembly</a:t>
            </a:r>
          </a:p>
          <a:p>
            <a:pPr algn="ctr"/>
            <a:r>
              <a:rPr lang="en-US" sz="2000" b="1" dirty="0"/>
              <a:t>Nov 11</a:t>
            </a:r>
            <a:r>
              <a:rPr lang="en-US" sz="2000" b="1" baseline="30000" dirty="0"/>
              <a:t>th</a:t>
            </a:r>
            <a:r>
              <a:rPr lang="en-US" sz="2000" b="1" dirty="0"/>
              <a:t>- No School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Don’t forget to come to Parent/Teacher Conferences!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Don’t forget to sign your child’s reading log daily!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89C-E497-4CD7-86A8-1189E3A3C6FA}"/>
              </a:ext>
            </a:extLst>
          </p:cNvPr>
          <p:cNvSpPr txBox="1"/>
          <p:nvPr/>
        </p:nvSpPr>
        <p:spPr>
          <a:xfrm>
            <a:off x="360803" y="477392"/>
            <a:ext cx="228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Breakfast Menu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Monday: </a:t>
            </a:r>
            <a:r>
              <a:rPr lang="en-US" sz="1600" dirty="0"/>
              <a:t>Mini </a:t>
            </a:r>
            <a:r>
              <a:rPr lang="en-US" sz="1600" dirty="0" err="1"/>
              <a:t>Cinnis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Tuesday: </a:t>
            </a:r>
            <a:r>
              <a:rPr lang="en-US" sz="1600" dirty="0"/>
              <a:t>Pizza Bagel</a:t>
            </a:r>
          </a:p>
          <a:p>
            <a:endParaRPr lang="en-US" sz="1600" b="1" dirty="0"/>
          </a:p>
          <a:p>
            <a:r>
              <a:rPr lang="en-US" sz="1600" b="1" dirty="0"/>
              <a:t>Wednesday: </a:t>
            </a:r>
            <a:r>
              <a:rPr lang="en-US" sz="1600" dirty="0"/>
              <a:t>Cereal Variety</a:t>
            </a:r>
          </a:p>
          <a:p>
            <a:endParaRPr lang="en-US" sz="1600" b="1" dirty="0"/>
          </a:p>
          <a:p>
            <a:r>
              <a:rPr lang="en-US" sz="1600" b="1" dirty="0"/>
              <a:t>Thursday: </a:t>
            </a:r>
            <a:r>
              <a:rPr lang="en-US" sz="1600" dirty="0"/>
              <a:t>Tornado Variety</a:t>
            </a:r>
          </a:p>
          <a:p>
            <a:endParaRPr lang="en-US" sz="1600" b="1" dirty="0"/>
          </a:p>
          <a:p>
            <a:r>
              <a:rPr lang="en-US" sz="1600" b="1" dirty="0"/>
              <a:t>Friday: </a:t>
            </a:r>
            <a:r>
              <a:rPr lang="en-US" sz="1600" dirty="0"/>
              <a:t>No School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38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0755" y="366076"/>
            <a:ext cx="6881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Some highlights from our week!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BC1A5-6723-49EC-9AC2-E7A435AA6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901445"/>
            <a:ext cx="2187981" cy="1640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9C9ACE-AE62-4BE9-967D-A5BEA6752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36" y="872273"/>
            <a:ext cx="2226878" cy="1670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07991-6730-4E8F-9CA1-E2A0AF429B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01" y="884463"/>
            <a:ext cx="2233265" cy="1674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D405B1-C7AA-434D-B10A-A7C4CEF35A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" y="2630868"/>
            <a:ext cx="3432048" cy="2574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9A323A-8525-4A15-BC7D-60BF0524DE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5" y="5242625"/>
            <a:ext cx="3373412" cy="25300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FEC599-EF0A-4533-BF47-55BF1E68DD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35" y="2588704"/>
            <a:ext cx="3432047" cy="2574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4FBB7A-C300-4BF9-A30C-4700B1D8A7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" y="7469696"/>
            <a:ext cx="6887111" cy="22226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9C9E27-16FD-47A2-BE61-EDBF407111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2341" y="5486400"/>
            <a:ext cx="1946759" cy="16596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0170CC-07A8-409B-9DC1-8130E0BFE5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6402" y="5562348"/>
            <a:ext cx="1946758" cy="16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4526</TotalTime>
  <Words>379</Words>
  <Application>Microsoft Office PowerPoint</Application>
  <PresentationFormat>Custom</PresentationFormat>
  <Paragraphs>77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Magee</dc:creator>
  <cp:lastModifiedBy>Erika Smith</cp:lastModifiedBy>
  <cp:revision>66</cp:revision>
  <cp:lastPrinted>2022-11-07T14:22:02Z</cp:lastPrinted>
  <dcterms:created xsi:type="dcterms:W3CDTF">2016-05-19T19:32:37Z</dcterms:created>
  <dcterms:modified xsi:type="dcterms:W3CDTF">2022-11-07T14:34:07Z</dcterms:modified>
</cp:coreProperties>
</file>