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058400" cy="7772400"/>
  <p:notesSz cx="7019925" cy="9305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50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5EF3C-DA77-4F89-A045-2F358789ECC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77B7-337E-4FBC-ADC6-F0C322E27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245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5EF3C-DA77-4F89-A045-2F358789ECC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77B7-337E-4FBC-ADC6-F0C322E27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720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5EF3C-DA77-4F89-A045-2F358789ECC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77B7-337E-4FBC-ADC6-F0C322E27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19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5EF3C-DA77-4F89-A045-2F358789ECC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77B7-337E-4FBC-ADC6-F0C322E27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47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5EF3C-DA77-4F89-A045-2F358789ECC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77B7-337E-4FBC-ADC6-F0C322E27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330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5EF3C-DA77-4F89-A045-2F358789ECC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77B7-337E-4FBC-ADC6-F0C322E27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217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5EF3C-DA77-4F89-A045-2F358789ECC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77B7-337E-4FBC-ADC6-F0C322E27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522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5EF3C-DA77-4F89-A045-2F358789ECC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77B7-337E-4FBC-ADC6-F0C322E27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726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5EF3C-DA77-4F89-A045-2F358789ECC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77B7-337E-4FBC-ADC6-F0C322E27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153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5EF3C-DA77-4F89-A045-2F358789ECC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77B7-337E-4FBC-ADC6-F0C322E27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632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5EF3C-DA77-4F89-A045-2F358789ECC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77B7-337E-4FBC-ADC6-F0C322E27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261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5EF3C-DA77-4F89-A045-2F358789ECC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677B7-337E-4FBC-ADC6-F0C322E27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471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673" y="1193487"/>
            <a:ext cx="9487818" cy="570060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463275" y="445169"/>
            <a:ext cx="31246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DESCRIBING WORDS 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44734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3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Humphreys</dc:creator>
  <cp:lastModifiedBy>Michelle Humphreys</cp:lastModifiedBy>
  <cp:revision>1</cp:revision>
  <cp:lastPrinted>2020-03-18T14:06:07Z</cp:lastPrinted>
  <dcterms:created xsi:type="dcterms:W3CDTF">2020-03-18T14:03:33Z</dcterms:created>
  <dcterms:modified xsi:type="dcterms:W3CDTF">2020-03-18T14:07:13Z</dcterms:modified>
</cp:coreProperties>
</file>