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rchivo Black" panose="020B0604020202020204" charset="0"/>
      <p:regular r:id="rId11"/>
    </p:embeddedFont>
    <p:embeddedFont>
      <p:font typeface="Bubblegum Sans" panose="020B0604020202020204" charset="0"/>
      <p:regular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Gulick" initials="" lastIdx="2" clrIdx="0"/>
  <p:cmAuthor id="1" name="Samantha Cassmeyer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3-21T18:59:17.381" idx="1">
    <p:pos x="6000" y="0"/>
    <p:text>Should I quickly mention where to drive and not to drop kids off in the front of the building OR will someone else be talking about this?</p:text>
  </p:cm>
  <p:cm authorId="1" dt="2023-03-21T18:59:17.381" idx="1">
    <p:pos x="6000" y="0"/>
    <p:text>That sounds great!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3-21T18:59:33.571" idx="2">
    <p:pos x="6000" y="0"/>
    <p:text>Do I need to get the social media information from Madison and get it put on this slide?</p:text>
  </p:cm>
  <p:cm authorId="1" dt="2023-03-21T18:59:33.571" idx="2">
    <p:pos x="6000" y="0"/>
    <p:text>No, I'm still working on this...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f726f7f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f726f7f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f726f7fb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f726f7fb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f726f7fb7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f726f7fb7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f726f7fb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21f726f7fb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43c535c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43c535c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f726f7fb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f726f7fb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f726f7fb7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1f726f7fb7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f926c83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1f926c83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219725" y="3698375"/>
            <a:ext cx="8611800" cy="920400"/>
          </a:xfrm>
          <a:prstGeom prst="rect">
            <a:avLst/>
          </a:prstGeom>
          <a:solidFill>
            <a:srgbClr val="FFFF00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SCHOOL READY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00" y="410350"/>
            <a:ext cx="7842400" cy="2807550"/>
          </a:xfrm>
          <a:prstGeom prst="rect">
            <a:avLst/>
          </a:prstGeom>
          <a:noFill/>
          <a:ln w="152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060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“School Ready” means…..</a:t>
            </a:r>
            <a:endParaRPr sz="3420" b="1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17400" cy="3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7313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chivo Black"/>
              <a:buChar char="●"/>
            </a:pPr>
            <a:r>
              <a:rPr lang="en" sz="3399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Cell phones turned off and put away</a:t>
            </a:r>
            <a:endParaRPr sz="339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914400" lvl="1" indent="-330549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chivo Black"/>
              <a:buChar char="○"/>
            </a:pPr>
            <a:r>
              <a:rPr lang="en" sz="2919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Call School’s Main Line 573-659-3200 if Need to Talk to Student</a:t>
            </a:r>
            <a:endParaRPr sz="291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914400" lvl="1" indent="-330549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chivo Black"/>
              <a:buChar char="○"/>
            </a:pPr>
            <a:r>
              <a:rPr lang="en" sz="2919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Teachers have phones in rooms or Phone in Main Office if Student Needs to Call Home</a:t>
            </a:r>
            <a:endParaRPr sz="291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914400" lvl="1" indent="-330549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chivo Black"/>
              <a:buChar char="○"/>
            </a:pPr>
            <a:r>
              <a:rPr lang="en" sz="2919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Students will have chromebooks to use</a:t>
            </a:r>
            <a:endParaRPr sz="291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1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57200" lvl="0" indent="-347313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chivo Black"/>
              <a:buChar char="●"/>
            </a:pPr>
            <a:r>
              <a:rPr lang="en" sz="3399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Earbuds/Headphones removed from ears and put away</a:t>
            </a:r>
            <a:endParaRPr sz="339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9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57200" lvl="0" indent="-347313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chivo Black"/>
              <a:buChar char="●"/>
            </a:pPr>
            <a:r>
              <a:rPr lang="en" sz="3399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Hats and head coverings removed and put away</a:t>
            </a:r>
            <a:endParaRPr sz="339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9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60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“School Ready” means…..</a:t>
            </a:r>
            <a:endParaRPr sz="3420" b="1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9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57200" lvl="0" indent="-33112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chivo Black"/>
              <a:buChar char="●"/>
            </a:pPr>
            <a:r>
              <a:rPr lang="en" sz="3399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Return greetings to adults “Hello” or “Good morning”</a:t>
            </a:r>
            <a:endParaRPr sz="339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914400" lvl="1" indent="-321473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chivo Black"/>
              <a:buChar char="○"/>
            </a:pPr>
            <a:r>
              <a:rPr lang="en" sz="3079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Every adult in our building will greet students as they arrive and leave!</a:t>
            </a:r>
            <a:endParaRPr sz="307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9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57200" lvl="0" indent="-33112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chivo Black"/>
              <a:buChar char="●"/>
            </a:pPr>
            <a:r>
              <a:rPr lang="en" sz="3399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Walk directly to Cafeteria for Breakfast and then Blazertime</a:t>
            </a:r>
            <a:endParaRPr sz="339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914400" lvl="1" indent="-320157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chivo Black"/>
              <a:buChar char="○"/>
            </a:pPr>
            <a:r>
              <a:rPr lang="en" sz="3035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Important for students to be on time to classes</a:t>
            </a:r>
            <a:endParaRPr sz="3035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914400" lvl="1" indent="-320157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chivo Black"/>
              <a:buChar char="○"/>
            </a:pPr>
            <a:r>
              <a:rPr lang="en" sz="3035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Students will be marked tardy when late to school (if not b/c of bus) or late to classes</a:t>
            </a:r>
            <a:endParaRPr sz="3035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9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457200" lvl="0" indent="-33112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chivo Black"/>
              <a:buChar char="●"/>
            </a:pPr>
            <a:r>
              <a:rPr lang="en" sz="3399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Be kind to one another, be good, and do good - Let’s make it a great day at LC!</a:t>
            </a:r>
            <a:endParaRPr sz="3399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43550" y="-10375"/>
            <a:ext cx="8856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None/>
            </a:pPr>
            <a:r>
              <a:rPr lang="en" sz="4800" b="1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Arrival and Departure</a:t>
            </a:r>
            <a:endParaRPr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35" y="1777800"/>
            <a:ext cx="3303977" cy="2477948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4" name="Google Shape;74;p16"/>
          <p:cNvSpPr txBox="1"/>
          <p:nvPr/>
        </p:nvSpPr>
        <p:spPr>
          <a:xfrm>
            <a:off x="580775" y="706075"/>
            <a:ext cx="36999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Car Riders and Walkers-</a:t>
            </a:r>
            <a:endParaRPr sz="2400" b="1" i="0" u="none" strike="noStrike" cap="none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None/>
            </a:pPr>
            <a:r>
              <a:rPr lang="en" sz="2400" b="1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Use Side Gymnasium Entrance</a:t>
            </a:r>
            <a:endParaRPr sz="2400" b="1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 l="28981" r="30229" b="13681"/>
          <a:stretch/>
        </p:blipFill>
        <p:spPr>
          <a:xfrm>
            <a:off x="4994562" y="1701600"/>
            <a:ext cx="3002324" cy="247795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" name="Google Shape;76;p16"/>
          <p:cNvSpPr txBox="1"/>
          <p:nvPr/>
        </p:nvSpPr>
        <p:spPr>
          <a:xfrm>
            <a:off x="4761850" y="706075"/>
            <a:ext cx="34677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Bus Riders-</a:t>
            </a:r>
            <a:endParaRPr sz="2400" b="1" i="0" u="none" strike="noStrike" cap="none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None/>
            </a:pPr>
            <a:r>
              <a:rPr lang="en" sz="2400" b="1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Use Front Main Entrance</a:t>
            </a:r>
            <a:endParaRPr sz="2400" b="1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None/>
            </a:pPr>
            <a:endParaRPr sz="2400" b="1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5035875" y="4255750"/>
            <a:ext cx="30024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None/>
            </a:pP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696863" y="4255750"/>
            <a:ext cx="34677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None/>
            </a:pP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79" name="Google Shape;79;p16">
            <a:hlinkClick r:id="" action="ppaction://noaction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2332" y="4442850"/>
            <a:ext cx="681676" cy="614399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" name="Google Shape;80;p16"/>
          <p:cNvSpPr txBox="1"/>
          <p:nvPr/>
        </p:nvSpPr>
        <p:spPr>
          <a:xfrm>
            <a:off x="2931700" y="4429875"/>
            <a:ext cx="31203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Bubblegum Sans"/>
                <a:ea typeface="Bubblegum Sans"/>
                <a:cs typeface="Bubblegum Sans"/>
                <a:sym typeface="Bubblegum Sans"/>
              </a:rPr>
              <a:t>Tardy Time: 8:50</a:t>
            </a:r>
            <a:endParaRPr sz="1700" b="1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580775" y="4549950"/>
            <a:ext cx="246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Bubblegum Sans"/>
                <a:ea typeface="Bubblegum Sans"/>
                <a:cs typeface="Bubblegum Sans"/>
                <a:sym typeface="Bubblegum Sans"/>
              </a:rPr>
              <a:t>Drop Off: 8:20-8:50 </a:t>
            </a:r>
            <a:endParaRPr sz="1700" b="1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6052000" y="4560675"/>
            <a:ext cx="246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Bubblegum Sans"/>
                <a:ea typeface="Bubblegum Sans"/>
                <a:cs typeface="Bubblegum Sans"/>
                <a:sym typeface="Bubblegum Sans"/>
              </a:rPr>
              <a:t>Pick Up: 3:50-4:00</a:t>
            </a:r>
            <a:endParaRPr sz="1700" b="1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-121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urier New"/>
              <a:buNone/>
            </a:pPr>
            <a:r>
              <a:rPr lang="en" sz="4800" b="1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Arrival and Departure</a:t>
            </a:r>
            <a:endParaRPr sz="3420" b="1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025" y="763538"/>
            <a:ext cx="2210363" cy="426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649575"/>
            <a:ext cx="3472875" cy="44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319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4800" b="1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Chromebook Expectations</a:t>
            </a:r>
            <a:endParaRPr sz="3200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73737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2800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Students will take chromebooks home </a:t>
            </a:r>
            <a:r>
              <a:rPr lang="en" sz="2800" b="1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daily</a:t>
            </a:r>
            <a:r>
              <a:rPr lang="en" sz="2800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.</a:t>
            </a:r>
            <a:endParaRPr sz="2800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2500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Students a</a:t>
            </a:r>
            <a:r>
              <a:rPr lang="en" sz="2700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re required to charge Chromebooks at home and return each day with a c</a:t>
            </a:r>
            <a:r>
              <a:rPr lang="en" sz="2500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harged Chromebook ready for use in each classroom.</a:t>
            </a:r>
            <a:endParaRPr sz="2500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2500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Chromebooks are for school use only.</a:t>
            </a:r>
            <a:endParaRPr sz="2500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319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Dress Code</a:t>
            </a:r>
            <a:endParaRPr sz="3200" b="1">
              <a:solidFill>
                <a:srgbClr val="FF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73737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45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Appropriate Dress Includes:</a:t>
            </a:r>
            <a:endParaRPr sz="3245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457200" lvl="0" indent="-3574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Bubblegum Sans"/>
              <a:buChar char="●"/>
            </a:pPr>
            <a:r>
              <a:rPr lang="en" sz="3245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Nothing that is sexually explicit, vulgar, violent, or advocating illegal activities</a:t>
            </a:r>
            <a:endParaRPr sz="3245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457200" lvl="0" indent="-3574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Bubblegum Sans"/>
              <a:buChar char="●"/>
            </a:pPr>
            <a:r>
              <a:rPr lang="en" sz="3245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No clothing that shows excessive amount of exposed skin, esp near private areas of body, or exposing undergarments</a:t>
            </a:r>
            <a:endParaRPr sz="3245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457200" lvl="0" indent="-3574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Bubblegum Sans"/>
              <a:buChar char="●"/>
            </a:pPr>
            <a:r>
              <a:rPr lang="en" sz="3245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No caps, bandanas, hoods, or head coverings</a:t>
            </a:r>
            <a:endParaRPr sz="3245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45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45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45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Appropriate Dress for PE:</a:t>
            </a:r>
            <a:endParaRPr sz="3245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457200" lvl="0" indent="-3574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Bubblegum Sans"/>
              <a:buChar char="●"/>
            </a:pPr>
            <a:r>
              <a:rPr lang="en" sz="3245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Athletic bottoms (shorts, sweatpants, leggings) with t-shirt and/or hoodie</a:t>
            </a:r>
            <a:endParaRPr sz="3245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457200" lvl="0" indent="-3574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Bubblegum Sans"/>
              <a:buChar char="●"/>
            </a:pPr>
            <a:r>
              <a:rPr lang="en" sz="3245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Tennis shoes</a:t>
            </a:r>
            <a:endParaRPr sz="3245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457200" lvl="0" indent="-3574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Bubblegum Sans"/>
              <a:buChar char="●"/>
            </a:pPr>
            <a:r>
              <a:rPr lang="en" sz="3245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No denim</a:t>
            </a:r>
            <a:endParaRPr sz="3245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319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Follow Us on Social Media!</a:t>
            </a:r>
            <a:endParaRPr sz="3200" b="1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96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Facebook: @lcmstrailblazers</a:t>
            </a:r>
            <a:endParaRPr sz="6596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96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			LCMS Trailblazers PTO</a:t>
            </a:r>
            <a:endParaRPr sz="6596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96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96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Twitter: @LCtrailblazers</a:t>
            </a:r>
            <a:endParaRPr sz="6596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96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		    @JCSchools_</a:t>
            </a:r>
            <a:endParaRPr sz="6596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96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96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Instagram: lcmstrailblazers</a:t>
            </a:r>
            <a:endParaRPr sz="6596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96">
                <a:solidFill>
                  <a:srgbClr val="FF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			    lcmspto</a:t>
            </a:r>
            <a:endParaRPr sz="6596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45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45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050" y="1235243"/>
            <a:ext cx="2579200" cy="9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500" y="2288251"/>
            <a:ext cx="1336499" cy="133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2488" y="3708025"/>
            <a:ext cx="1282524" cy="128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On-screen Show (16:9)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Archivo Black</vt:lpstr>
      <vt:lpstr>Times New Roman</vt:lpstr>
      <vt:lpstr>Bubblegum Sans</vt:lpstr>
      <vt:lpstr>Courier New</vt:lpstr>
      <vt:lpstr>Comic Sans MS</vt:lpstr>
      <vt:lpstr>Arial</vt:lpstr>
      <vt:lpstr>Simple Light</vt:lpstr>
      <vt:lpstr>PowerPoint Presentation</vt:lpstr>
      <vt:lpstr>“School Ready” means…..</vt:lpstr>
      <vt:lpstr>“School Ready” means…..</vt:lpstr>
      <vt:lpstr>Arrival and Departure</vt:lpstr>
      <vt:lpstr>Arrival and Departure</vt:lpstr>
      <vt:lpstr>Chromebook Expectations </vt:lpstr>
      <vt:lpstr>Dress Code </vt:lpstr>
      <vt:lpstr>Follow Us on Social Media!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Cassmeyer</dc:creator>
  <cp:lastModifiedBy>Samantha Cassmeyer</cp:lastModifiedBy>
  <cp:revision>1</cp:revision>
  <dcterms:modified xsi:type="dcterms:W3CDTF">2023-04-07T19:29:48Z</dcterms:modified>
</cp:coreProperties>
</file>