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</p:sldIdLst>
  <p:sldSz cx="7772400" cy="100584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7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3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8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5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1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0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8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7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2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4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8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5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D53FB-D685-4AF3-9A82-92DF4CAD5D96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interest.com/pin/201676889548757542/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ebenglish.se/winter-wonderland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cdomainpictures.net/view-image.php?image=65042&amp;picture=snowman-with-snowflakes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hyperlink" Target="https://pixabay.com/en/christmas-window-snow-winter-window-3694876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eviantart.com/starwaltdesign/art/Snowflake-Brushes-343125150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jpeg"/><Relationship Id="rId10" Type="http://schemas.openxmlformats.org/officeDocument/2006/relationships/hyperlink" Target="https://openclipart.org/detail/166261/pinguin-im-winter" TargetMode="External"/><Relationship Id="rId4" Type="http://schemas.openxmlformats.org/officeDocument/2006/relationships/hyperlink" Target="https://piecesofliving.wordpress.com/2011/12/01/snowflakes/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6603" y="438331"/>
            <a:ext cx="3008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Ms. S’ Class</a:t>
            </a:r>
          </a:p>
          <a:p>
            <a:pPr algn="ctr"/>
            <a:r>
              <a:rPr lang="en-US" sz="2300" dirty="0"/>
              <a:t>Classroom Newsletter</a:t>
            </a:r>
          </a:p>
          <a:p>
            <a:pPr algn="ctr"/>
            <a:r>
              <a:rPr lang="en-US" sz="2000" dirty="0"/>
              <a:t>January 23</a:t>
            </a:r>
            <a:r>
              <a:rPr lang="en-US" sz="2000" baseline="30000" dirty="0"/>
              <a:t>rd</a:t>
            </a:r>
            <a:r>
              <a:rPr lang="en-US" sz="2000" dirty="0"/>
              <a:t> – 27</a:t>
            </a:r>
            <a:r>
              <a:rPr lang="en-US" sz="2000" baseline="30000" dirty="0"/>
              <a:t>th</a:t>
            </a:r>
            <a:r>
              <a:rPr lang="en-US" sz="2000" dirty="0">
                <a:solidFill>
                  <a:prstClr val="black"/>
                </a:solidFill>
              </a:rPr>
              <a:t>,</a:t>
            </a:r>
            <a:r>
              <a:rPr lang="en-US" sz="2000" baseline="30000" dirty="0">
                <a:solidFill>
                  <a:prstClr val="black"/>
                </a:solidFill>
              </a:rPr>
              <a:t> </a:t>
            </a:r>
            <a:r>
              <a:rPr lang="en-US" sz="2000" dirty="0"/>
              <a:t>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354" y="2099283"/>
            <a:ext cx="235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Dates to Remember This Week</a:t>
            </a:r>
          </a:p>
          <a:p>
            <a:pPr algn="ctr"/>
            <a:r>
              <a:rPr lang="en-US" sz="1600" b="1" dirty="0"/>
              <a:t>26</a:t>
            </a:r>
            <a:r>
              <a:rPr lang="en-US" sz="1600" b="1" baseline="30000" dirty="0"/>
              <a:t>th</a:t>
            </a:r>
            <a:r>
              <a:rPr lang="en-US" sz="1600" b="1" dirty="0"/>
              <a:t>- Magician Assembly for qualifying students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001" y="4469707"/>
            <a:ext cx="225712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Student of the Week</a:t>
            </a:r>
          </a:p>
          <a:p>
            <a:pPr algn="ctr"/>
            <a:endParaRPr lang="en-US" sz="2000" b="1" u="sng" dirty="0"/>
          </a:p>
          <a:p>
            <a:pPr algn="ctr"/>
            <a:endParaRPr lang="en-US" sz="2000" b="1" u="sng" dirty="0"/>
          </a:p>
          <a:p>
            <a:pPr algn="ctr"/>
            <a:endParaRPr lang="en-US" sz="2000" b="1" u="sng" dirty="0"/>
          </a:p>
          <a:p>
            <a:pPr algn="ctr"/>
            <a:endParaRPr lang="en-US" sz="2000" b="1" u="sng" dirty="0"/>
          </a:p>
          <a:p>
            <a:pPr algn="ctr"/>
            <a:endParaRPr lang="en-US" sz="2000" b="1" u="sng" dirty="0"/>
          </a:p>
          <a:p>
            <a:pPr algn="ctr"/>
            <a:endParaRPr lang="en-US" sz="2000" b="1" u="sng" dirty="0"/>
          </a:p>
          <a:p>
            <a:pPr algn="ctr"/>
            <a:endParaRPr lang="en-US" sz="2000" b="1" u="sng" dirty="0"/>
          </a:p>
          <a:p>
            <a:pPr algn="ctr"/>
            <a:r>
              <a:rPr lang="en-US" sz="1500" dirty="0"/>
              <a:t>Hayden has been doing a fantastic job of following expectations and working his hardest on everything we have been doing.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6183" y="2030578"/>
            <a:ext cx="4449209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Classroom News</a:t>
            </a:r>
          </a:p>
          <a:p>
            <a:r>
              <a:rPr lang="en-US" sz="1700" b="1" dirty="0"/>
              <a:t>     </a:t>
            </a:r>
            <a:r>
              <a:rPr lang="en-US" sz="2000" b="1" dirty="0"/>
              <a:t>Happy weekend! We are now finished with our nineteenth week of school! I hope you all had a great weekend!</a:t>
            </a:r>
          </a:p>
          <a:p>
            <a:endParaRPr lang="en-US" sz="2000" b="1" dirty="0"/>
          </a:p>
          <a:p>
            <a:r>
              <a:rPr lang="en-US" sz="2000" b="1" dirty="0"/>
              <a:t>    We have started learning how to write persuasive paragraphs, and we did a fantastic job on our ELA assessments! </a:t>
            </a:r>
          </a:p>
          <a:p>
            <a:r>
              <a:rPr lang="en-US" sz="2000" b="1" dirty="0"/>
              <a:t>We are still learning about economics in America, as well as the solar system. We will be dividing decimals this week. </a:t>
            </a:r>
          </a:p>
          <a:p>
            <a:endParaRPr lang="en-US" sz="2000" b="1" dirty="0"/>
          </a:p>
          <a:p>
            <a:r>
              <a:rPr lang="en-US" sz="2000" b="1" dirty="0"/>
              <a:t>     I hope you have a wonderful weekend!</a:t>
            </a:r>
          </a:p>
          <a:p>
            <a:endParaRPr lang="en-US" sz="175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8354" y="8881405"/>
            <a:ext cx="6226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Ms. S’ Class			Email address: erika.smith@jcschools.us</a:t>
            </a:r>
          </a:p>
          <a:p>
            <a:r>
              <a:rPr lang="en-US" sz="1400" dirty="0"/>
              <a:t>Lawson Elementary School	Website: </a:t>
            </a:r>
            <a:r>
              <a:rPr lang="en-US" sz="1200" dirty="0"/>
              <a:t>https://www.jcschools.us/Page/19654</a:t>
            </a:r>
            <a:br>
              <a:rPr lang="en-US" sz="1400" dirty="0"/>
            </a:br>
            <a:r>
              <a:rPr lang="en-US" sz="1400" dirty="0"/>
              <a:t>1105 Fairgrounds Rd		Phone Number: 573-691-3175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BA5E1D-38AD-46AA-BE13-F691F623A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92178" y="6358701"/>
            <a:ext cx="4449208" cy="2172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046F42-F01B-46DA-8015-20ECB4AA95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09001" y="349320"/>
            <a:ext cx="4150807" cy="140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EA7A10-CF7C-4BD9-AF3B-43A7DFEE2F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41" y="5131426"/>
            <a:ext cx="1504395" cy="205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5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234" y="5460694"/>
            <a:ext cx="23835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Lunch Menu</a:t>
            </a:r>
          </a:p>
          <a:p>
            <a:r>
              <a:rPr lang="en-US" sz="1600" b="1" dirty="0"/>
              <a:t>Monday: </a:t>
            </a:r>
            <a:r>
              <a:rPr lang="en-US" sz="1600" dirty="0"/>
              <a:t>Chicken Nuggets</a:t>
            </a:r>
          </a:p>
          <a:p>
            <a:endParaRPr lang="en-US" sz="1600" dirty="0"/>
          </a:p>
          <a:p>
            <a:r>
              <a:rPr lang="en-US" sz="1600" b="1" dirty="0"/>
              <a:t>Tuesday: </a:t>
            </a:r>
            <a:r>
              <a:rPr lang="en-US" sz="1600" dirty="0"/>
              <a:t>Grilled Cheese</a:t>
            </a:r>
          </a:p>
          <a:p>
            <a:endParaRPr lang="en-US" sz="1600" dirty="0"/>
          </a:p>
          <a:p>
            <a:r>
              <a:rPr lang="en-US" sz="1600" b="1" dirty="0"/>
              <a:t>Wednesday: </a:t>
            </a:r>
            <a:r>
              <a:rPr lang="en-US" sz="1600" dirty="0"/>
              <a:t>Chicken Cheese Taquito</a:t>
            </a:r>
          </a:p>
          <a:p>
            <a:endParaRPr lang="en-US" sz="1600" b="1" dirty="0"/>
          </a:p>
          <a:p>
            <a:r>
              <a:rPr lang="en-US" sz="1600" b="1" dirty="0"/>
              <a:t>Thursday: </a:t>
            </a:r>
            <a:r>
              <a:rPr lang="en-US" sz="1600" dirty="0"/>
              <a:t>Manwich w/ Tostito Scoops</a:t>
            </a:r>
          </a:p>
          <a:p>
            <a:endParaRPr lang="en-US" sz="1600" dirty="0"/>
          </a:p>
          <a:p>
            <a:r>
              <a:rPr lang="en-US" sz="1600" b="1" dirty="0"/>
              <a:t>Friday: </a:t>
            </a:r>
            <a:r>
              <a:rPr lang="en-US" sz="1600" dirty="0"/>
              <a:t>Bosco Breadsticks</a:t>
            </a:r>
          </a:p>
          <a:p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14772" y="366076"/>
            <a:ext cx="439682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What We’re Learning Next Week</a:t>
            </a:r>
          </a:p>
          <a:p>
            <a:pPr algn="ctr"/>
            <a:endParaRPr lang="en-US" sz="1600" b="1" dirty="0"/>
          </a:p>
          <a:p>
            <a:r>
              <a:rPr lang="en-US" sz="1600" b="1" dirty="0"/>
              <a:t>Reading: </a:t>
            </a:r>
            <a:r>
              <a:rPr lang="en-US" sz="1600" dirty="0"/>
              <a:t>Opinion texts</a:t>
            </a:r>
          </a:p>
          <a:p>
            <a:endParaRPr lang="en-US" sz="1600" b="1" dirty="0"/>
          </a:p>
          <a:p>
            <a:r>
              <a:rPr lang="en-US" sz="1600" b="1" dirty="0"/>
              <a:t>Writing: </a:t>
            </a:r>
            <a:r>
              <a:rPr lang="en-US" sz="1600" dirty="0"/>
              <a:t>Writing to persuade</a:t>
            </a:r>
          </a:p>
          <a:p>
            <a:endParaRPr lang="en-US" sz="1600" dirty="0"/>
          </a:p>
          <a:p>
            <a:r>
              <a:rPr lang="en-US" sz="1600" b="1" dirty="0"/>
              <a:t>Math: </a:t>
            </a:r>
            <a:r>
              <a:rPr lang="en-US" sz="1600" dirty="0"/>
              <a:t>Multiplying Decimals</a:t>
            </a:r>
          </a:p>
          <a:p>
            <a:endParaRPr lang="en-US" sz="1600" b="1" dirty="0"/>
          </a:p>
          <a:p>
            <a:r>
              <a:rPr lang="en-US" sz="1600" b="1" dirty="0"/>
              <a:t>Science: </a:t>
            </a:r>
            <a:r>
              <a:rPr lang="en-US" sz="1600" dirty="0"/>
              <a:t> The Solar System &amp; Beyond</a:t>
            </a:r>
          </a:p>
          <a:p>
            <a:endParaRPr lang="en-US" sz="1600" b="1" dirty="0"/>
          </a:p>
          <a:p>
            <a:r>
              <a:rPr lang="en-US" sz="1600" b="1" dirty="0"/>
              <a:t>Social Studies: </a:t>
            </a:r>
            <a:r>
              <a:rPr lang="en-US" sz="1600" dirty="0"/>
              <a:t>Geography: Human Environment, Interactions, &amp; Economics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66838" y="4672310"/>
            <a:ext cx="449269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Reminders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Don’t forget to sign your child’s reading log daily!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 </a:t>
            </a:r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89C-E497-4CD7-86A8-1189E3A3C6FA}"/>
              </a:ext>
            </a:extLst>
          </p:cNvPr>
          <p:cNvSpPr txBox="1"/>
          <p:nvPr/>
        </p:nvSpPr>
        <p:spPr>
          <a:xfrm>
            <a:off x="360803" y="477392"/>
            <a:ext cx="22864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Breakfast Menu</a:t>
            </a:r>
          </a:p>
          <a:p>
            <a:pPr algn="ctr"/>
            <a:endParaRPr lang="en-US" sz="1600" b="1" dirty="0"/>
          </a:p>
          <a:p>
            <a:r>
              <a:rPr lang="en-US" sz="1600" b="1" dirty="0"/>
              <a:t>Monday: </a:t>
            </a:r>
            <a:r>
              <a:rPr lang="en-US" sz="1600" dirty="0"/>
              <a:t>Mini Waffles</a:t>
            </a:r>
          </a:p>
          <a:p>
            <a:endParaRPr lang="en-US" sz="1600" dirty="0"/>
          </a:p>
          <a:p>
            <a:r>
              <a:rPr lang="en-US" sz="1600" b="1" dirty="0"/>
              <a:t>Tuesday: </a:t>
            </a:r>
            <a:r>
              <a:rPr lang="en-US" sz="1600" dirty="0"/>
              <a:t>Pizza Bagel</a:t>
            </a:r>
          </a:p>
          <a:p>
            <a:endParaRPr lang="en-US" sz="1600" b="1" dirty="0"/>
          </a:p>
          <a:p>
            <a:r>
              <a:rPr lang="en-US" sz="1600" b="1" dirty="0"/>
              <a:t>Wednesday: </a:t>
            </a:r>
            <a:r>
              <a:rPr lang="en-US" sz="1600" dirty="0"/>
              <a:t>Cereal Variety</a:t>
            </a:r>
          </a:p>
          <a:p>
            <a:endParaRPr lang="en-US" sz="1600" b="1" dirty="0"/>
          </a:p>
          <a:p>
            <a:r>
              <a:rPr lang="en-US" sz="1600" b="1" dirty="0"/>
              <a:t>Thursday: </a:t>
            </a:r>
            <a:r>
              <a:rPr lang="en-US" sz="1600" dirty="0"/>
              <a:t>Pancake Stick</a:t>
            </a:r>
          </a:p>
          <a:p>
            <a:endParaRPr lang="en-US" sz="1600" b="1" dirty="0"/>
          </a:p>
          <a:p>
            <a:r>
              <a:rPr lang="en-US" sz="1600" b="1" dirty="0"/>
              <a:t>Friday: </a:t>
            </a:r>
            <a:r>
              <a:rPr lang="en-US" sz="1600" dirty="0"/>
              <a:t>Cereal Variety</a:t>
            </a:r>
          </a:p>
          <a:p>
            <a:endParaRPr lang="en-US" sz="1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A54E4-E50F-490E-9C7B-5C30394E6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14772" y="7181039"/>
            <a:ext cx="4396825" cy="25112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B17443-BA9A-4F65-B5D4-61A663B2C9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 flipV="1">
            <a:off x="372098" y="8885317"/>
            <a:ext cx="2275127" cy="8304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7C3932-3B84-4DDF-B8F0-0DC3036C3E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86203" y="3443842"/>
            <a:ext cx="1325394" cy="9940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9FE6A50-DE49-451A-8A3C-8EB2CB07BB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3014772" y="3318808"/>
            <a:ext cx="1325395" cy="11083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31834F-93C2-4AB6-BAD8-0DD2848BAC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370684" y="4047600"/>
            <a:ext cx="1276541" cy="115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6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50622" y="242254"/>
            <a:ext cx="68810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Some highlights from our week!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265CD-AD3D-4847-B16F-D1F612B5D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2" y="901028"/>
            <a:ext cx="1712206" cy="3043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F6BD3F-5582-4F7F-A3CB-456CE1A314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94" y="855515"/>
            <a:ext cx="2996184" cy="2769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684ADC-23D8-4DE3-A719-9043EE65A9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2632" y="1222635"/>
            <a:ext cx="2700528" cy="20253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CF87DA-AB7E-49C8-B7AC-31E2B949D3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84" y="7151589"/>
            <a:ext cx="3334994" cy="23911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05BE77-C0A6-4F26-AE1B-93CB3312B2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2" y="7151589"/>
            <a:ext cx="3398792" cy="23911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34D926-EB53-4449-BA52-75E9B5F937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2" y="3570054"/>
            <a:ext cx="6743654" cy="359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2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7054</TotalTime>
  <Words>278</Words>
  <Application>Microsoft Office PowerPoint</Application>
  <PresentationFormat>Custom</PresentationFormat>
  <Paragraphs>70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Magee</dc:creator>
  <cp:lastModifiedBy>Erika Smith</cp:lastModifiedBy>
  <cp:revision>108</cp:revision>
  <cp:lastPrinted>2023-01-20T14:36:23Z</cp:lastPrinted>
  <dcterms:created xsi:type="dcterms:W3CDTF">2016-05-19T19:32:37Z</dcterms:created>
  <dcterms:modified xsi:type="dcterms:W3CDTF">2023-01-20T14:40:32Z</dcterms:modified>
</cp:coreProperties>
</file>